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0" r:id="rId13"/>
    <p:sldId id="26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9" y="4187749"/>
            <a:ext cx="20319242" cy="370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ed-stripped-bottom.png" descr="red-stripped-bottom.png"/>
          <p:cNvPicPr>
            <a:picLocks noChangeAspect="1"/>
          </p:cNvPicPr>
          <p:nvPr/>
        </p:nvPicPr>
        <p:blipFill>
          <a:blip r:embed="rId4"/>
          <a:srcRect t="54070" b="16191"/>
          <a:stretch>
            <a:fillRect/>
          </a:stretch>
        </p:blipFill>
        <p:spPr>
          <a:xfrm>
            <a:off x="-1" y="12008018"/>
            <a:ext cx="24384001" cy="177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8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1979393" y="7047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 dirty="0"/>
          </a:p>
          <a:p>
            <a:pPr defTabSz="914400">
              <a:defRPr sz="10000" b="1" i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</a:t>
            </a:r>
          </a:p>
        </p:txBody>
      </p:sp>
      <p:pic>
        <p:nvPicPr>
          <p:cNvPr id="194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25" y="3267445"/>
            <a:ext cx="17129550" cy="311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tarry-background_short.jpg" descr="starry-background_short.jpg"/>
          <p:cNvPicPr>
            <a:picLocks noChangeAspect="1"/>
          </p:cNvPicPr>
          <p:nvPr/>
        </p:nvPicPr>
        <p:blipFill>
          <a:blip r:embed="rId4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97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9" name="02 LA-Stacked_Logo-Dark1.png" descr="02 LA-Stacked_Logo-Dar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 txBox="1"/>
          <p:nvPr/>
        </p:nvSpPr>
        <p:spPr>
          <a:xfrm>
            <a:off x="4311586" y="2946225"/>
            <a:ext cx="15760829" cy="3170095"/>
          </a:xfrm>
          <a:prstGeom prst="rect">
            <a:avLst/>
          </a:prstGeom>
          <a:ln w="571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Operators</a:t>
            </a:r>
          </a:p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4821896" y="7167893"/>
            <a:ext cx="14740128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Moderators: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Guenther of Statement Limousine 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Hernandez of CTA Worldwide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7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9" y="12018522"/>
            <a:ext cx="7589302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60" name="Buffalo-Limo-Logo-17-logo-tag-BW.png" descr="Buffalo-Limo-Logo-17-logo-tag-BW.png"/>
          <p:cNvPicPr>
            <a:picLocks noChangeAspect="1"/>
          </p:cNvPicPr>
          <p:nvPr/>
        </p:nvPicPr>
        <p:blipFill>
          <a:blip r:embed="rId4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2" name="02 LA-Stacked_Logo-Dark1.png" descr="02 LA-Stacked_Logo-Dar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B2322E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Sponsors</a:t>
            </a:r>
          </a:p>
        </p:txBody>
      </p:sp>
      <p:sp>
        <p:nvSpPr>
          <p:cNvPr id="166" name="Gold Sponsors"/>
          <p:cNvSpPr txBox="1"/>
          <p:nvPr/>
        </p:nvSpPr>
        <p:spPr>
          <a:xfrm>
            <a:off x="4061097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7" name="LimoAnywhere-stacked-Logo-Dark1.jpg" descr="LimoAnywhere-stacked-Logo-D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1649" y="7239996"/>
            <a:ext cx="5387893" cy="357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>
            <a:off x="14897490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 flipH="1">
            <a:off x="-32738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ld Sponsors"/>
          <p:cNvSpPr txBox="1"/>
          <p:nvPr/>
        </p:nvSpPr>
        <p:spPr>
          <a:xfrm>
            <a:off x="13193949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Sponsors</a:t>
            </a:r>
          </a:p>
        </p:txBody>
      </p:sp>
      <p:pic>
        <p:nvPicPr>
          <p:cNvPr id="171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14064502" y="6845051"/>
            <a:ext cx="5387892" cy="436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0" y="774454"/>
            <a:ext cx="24384000" cy="1569656"/>
          </a:xfrm>
          <a:prstGeom prst="rect">
            <a:avLst/>
          </a:prstGeom>
          <a:solidFill>
            <a:srgbClr val="C2262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#1</a:t>
            </a:r>
            <a:endParaRPr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1183341" y="3706155"/>
            <a:ext cx="21977191" cy="5661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the right time to add new vehicles? </a:t>
            </a:r>
          </a:p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dirty="0"/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How do you buy vehicles smartly: going to the dealerships vs. a fleet dealer; sales tax requirements; buying at the right time – write-offs vs. cash management; ego buying cars; adding large vehicles; etc.</a:t>
            </a:r>
            <a:endParaRPr sz="5400"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0" y="774454"/>
            <a:ext cx="24384000" cy="1569656"/>
          </a:xfrm>
          <a:prstGeom prst="rect">
            <a:avLst/>
          </a:prstGeom>
          <a:solidFill>
            <a:srgbClr val="C2262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#2</a:t>
            </a:r>
            <a:endParaRPr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1645920" y="3759943"/>
            <a:ext cx="21240974" cy="541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scale your business without overextending yourself? </a:t>
            </a:r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dirty="0"/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How do you make the transition from mostly affiliate work to building </a:t>
            </a:r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in-house work?</a:t>
            </a:r>
            <a:endParaRPr sz="5400"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97329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0" y="774454"/>
            <a:ext cx="24384000" cy="1569656"/>
          </a:xfrm>
          <a:prstGeom prst="rect">
            <a:avLst/>
          </a:prstGeom>
          <a:solidFill>
            <a:srgbClr val="C2262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#3</a:t>
            </a:r>
            <a:endParaRPr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1645919" y="4028883"/>
            <a:ext cx="21025821" cy="541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 of tech are you using in your business?</a:t>
            </a:r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dirty="0"/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 Industry and non-standard industry tech—not just reservation and dispatch—and other software and tech that you use daily.</a:t>
            </a:r>
            <a:endParaRPr sz="5400"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59807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0" y="774454"/>
            <a:ext cx="24384000" cy="1569656"/>
          </a:xfrm>
          <a:prstGeom prst="rect">
            <a:avLst/>
          </a:prstGeom>
          <a:solidFill>
            <a:srgbClr val="C2262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#4</a:t>
            </a:r>
            <a:endParaRPr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1645920" y="4028883"/>
            <a:ext cx="20299680" cy="433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 doing to grow your brand awareness?</a:t>
            </a:r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sz="5000" dirty="0"/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 Marketing, networking (local), affiliate growth, etc.</a:t>
            </a:r>
            <a:endParaRPr sz="5400"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7538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-2514" y="774454"/>
            <a:ext cx="24386514" cy="1569656"/>
          </a:xfrm>
          <a:prstGeom prst="rect">
            <a:avLst/>
          </a:prstGeom>
          <a:solidFill>
            <a:srgbClr val="C2262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#5</a:t>
            </a:r>
            <a:endParaRPr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1812303" y="3963569"/>
            <a:ext cx="20756880" cy="433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add a chauffeur to your organization? </a:t>
            </a:r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sz="5000" dirty="0"/>
          </a:p>
          <a:p>
            <a:pPr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How do you train your chauffeurs while you’re still driving?</a:t>
            </a:r>
            <a:endParaRPr sz="5400"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55160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1554940"/>
            <a:ext cx="15760829" cy="269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t>We Did! </a:t>
            </a:r>
          </a:p>
        </p:txBody>
      </p:sp>
      <p:pic>
        <p:nvPicPr>
          <p:cNvPr id="182" name="CDNLA-Shop-App-survey.png" descr="CDNLA-Shop-App-survey.png"/>
          <p:cNvPicPr>
            <a:picLocks noChangeAspect="1"/>
          </p:cNvPicPr>
          <p:nvPr/>
        </p:nvPicPr>
        <p:blipFill>
          <a:blip r:embed="rId3"/>
          <a:srcRect b="3411"/>
          <a:stretch>
            <a:fillRect/>
          </a:stretch>
        </p:blipFill>
        <p:spPr>
          <a:xfrm>
            <a:off x="8308718" y="116279"/>
            <a:ext cx="19510796" cy="1256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OS-icon-cd-nla-shows-1024x1024.png" descr="IOS-icon-cd-nla-shows-1024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565" y="8884033"/>
            <a:ext cx="2501561" cy="250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24 Fall Show Education Survey QR Code.pdf" descr="2024 Fall Show Education Survey QR Cod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09" y="5523187"/>
            <a:ext cx="5224266" cy="5224266"/>
          </a:xfrm>
          <a:prstGeom prst="rect">
            <a:avLst/>
          </a:prstGeom>
          <a:ln w="63500">
            <a:solidFill>
              <a:srgbClr val="D5D5D5"/>
            </a:solidFill>
            <a:miter lim="400000"/>
          </a:ln>
        </p:spPr>
      </p:pic>
      <p:sp>
        <p:nvSpPr>
          <p:cNvPr id="185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173D6D"/>
                </a:solidFill>
              </a:defRPr>
            </a:lvl1pPr>
          </a:lstStyle>
          <a:p>
            <a:r>
              <a:rPr dirty="0"/>
              <a:t>Fill Out </a:t>
            </a:r>
            <a:r>
              <a:rPr lang="en-US" dirty="0"/>
              <a:t>t</a:t>
            </a:r>
            <a:r>
              <a:rPr dirty="0"/>
              <a:t>he Survey</a:t>
            </a:r>
          </a:p>
        </p:txBody>
      </p:sp>
      <p:pic>
        <p:nvPicPr>
          <p:cNvPr id="186" name="starry-background_short.jpg" descr="starry-background_short.jpg"/>
          <p:cNvPicPr>
            <a:picLocks noChangeAspect="1"/>
          </p:cNvPicPr>
          <p:nvPr/>
        </p:nvPicPr>
        <p:blipFill>
          <a:blip r:embed="rId6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88" name="Buffalo-Limo-Logo-17-logo-tag-BW.png" descr="Buffalo-Limo-Logo-17-logo-tag-BW.png"/>
          <p:cNvPicPr>
            <a:picLocks noChangeAspect="1"/>
          </p:cNvPicPr>
          <p:nvPr/>
        </p:nvPicPr>
        <p:blipFill>
          <a:blip r:embed="rId7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0" name="02 LA-Stacked_Logo-Dark1.png" descr="02 LA-Stacked_Logo-Dark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Props1.xml><?xml version="1.0" encoding="utf-8"?>
<ds:datastoreItem xmlns:ds="http://schemas.openxmlformats.org/officeDocument/2006/customXml" ds:itemID="{CB83576F-8FD9-46DA-B483-311777B4C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D6CDB-8942-4D02-A065-307F02D99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E4285-99A8-43D6-BC22-B33D239F2CC6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236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Susan Rose</cp:lastModifiedBy>
  <cp:revision>3</cp:revision>
  <dcterms:modified xsi:type="dcterms:W3CDTF">2024-10-09T15:26:16Z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